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09" r:id="rId3"/>
    <p:sldId id="1018" r:id="rId4"/>
    <p:sldId id="1017" r:id="rId5"/>
    <p:sldId id="1027" r:id="rId6"/>
    <p:sldId id="1032" r:id="rId7"/>
    <p:sldId id="1036" r:id="rId8"/>
    <p:sldId id="103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5929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Different </a:t>
            </a:r>
            <a:r>
              <a:rPr lang="en-US" altLang="zh-CN" sz="6000" dirty="0" err="1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toys,same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fun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人称代词和物主代词的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用法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1565501"/>
            <a:ext cx="20199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196.tif" descr="id:214749794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2564904"/>
            <a:ext cx="4459043" cy="203279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871070" y="2204864"/>
            <a:ext cx="697563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cousin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这是玛丽。她是我的表姐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refer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指代的是什么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1133453"/>
            <a:ext cx="11498775" cy="510385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72776"/>
            <a:ext cx="2102143" cy="54000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444042"/>
              </p:ext>
            </p:extLst>
          </p:nvPr>
        </p:nvGraphicFramePr>
        <p:xfrm>
          <a:off x="478581" y="1484784"/>
          <a:ext cx="11233249" cy="3328416"/>
        </p:xfrm>
        <a:graphic>
          <a:graphicData uri="http://schemas.openxmlformats.org/drawingml/2006/table">
            <a:tbl>
              <a:tblPr firstRow="1" firstCol="1" bandRow="1"/>
              <a:tblGrid>
                <a:gridCol w="1604108">
                  <a:extLst>
                    <a:ext uri="{9D8B030D-6E8A-4147-A177-3AD203B41FA5}">
                      <a16:colId xmlns:a16="http://schemas.microsoft.com/office/drawing/2014/main" val="224436352"/>
                    </a:ext>
                  </a:extLst>
                </a:gridCol>
                <a:gridCol w="1132197">
                  <a:extLst>
                    <a:ext uri="{9D8B030D-6E8A-4147-A177-3AD203B41FA5}">
                      <a16:colId xmlns:a16="http://schemas.microsoft.com/office/drawing/2014/main" val="111678904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45099717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486564936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1537993845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3882064512"/>
                    </a:ext>
                  </a:extLst>
                </a:gridCol>
              </a:tblGrid>
              <a:tr h="536163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人称代词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主格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宾格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形容词性物主代词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名词性物主代词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5701961"/>
                  </a:ext>
                </a:extLst>
              </a:tr>
              <a:tr h="540839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第一人称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单数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3329031"/>
                  </a:ext>
                </a:extLst>
              </a:tr>
              <a:tr h="5408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复数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635866"/>
                  </a:ext>
                </a:extLst>
              </a:tr>
              <a:tr h="54083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第二人称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单复数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3380635"/>
                  </a:ext>
                </a:extLst>
              </a:tr>
              <a:tr h="540839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第三人称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单数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he/she/it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him/her/it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his/her/its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his/hers/its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429002"/>
                  </a:ext>
                </a:extLst>
              </a:tr>
              <a:tr h="5408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复数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theirs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1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0990076"/>
                  </a:ext>
                </a:extLst>
              </a:tr>
            </a:tbl>
          </a:graphicData>
        </a:graphic>
      </p:graphicFrame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4797152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语时用主格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他喜欢苹果。这里的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是主格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作宾语时用宾格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她帮助我。这里的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是宾格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提醒.eps" descr="id:2147493650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5058517"/>
            <a:ext cx="803275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176686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2327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一、根据句意及中文提示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a student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schoolbag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—Is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—How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fine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25进阶训练.eps" descr="id:21474936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45421"/>
            <a:ext cx="18675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4736107" y="2232023"/>
            <a:ext cx="8627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This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18550" y="2222970"/>
            <a:ext cx="3241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726827" y="2186758"/>
            <a:ext cx="663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my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312075" y="281566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your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888623" y="2890242"/>
            <a:ext cx="942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mine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566814" y="3464148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you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555054" y="3510061"/>
            <a:ext cx="3241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63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are Ben and Bob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my good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 photo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that girl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my sister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endParaRPr lang="en-US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dog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 is Lucky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151194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9683" y="280098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9683" y="409002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0102" y="537272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56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is talking to Tom and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gives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	candies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 is Sarah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my new friend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—Her name is Lynn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815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9683" y="27990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09264" y="40770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28736" y="53551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753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5738813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三、给下列句子选择合适的答语。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738813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toys are these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ball is blue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738813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robot is 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738813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this your doll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 is green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738813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those your toy cars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738813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this your ball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736" y="15209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28736" y="21671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9155" y="27990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28736" y="34450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8736" y="40769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7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morning,Tom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400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400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Oh,he’s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400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400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lovely you 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447134" y="1700808"/>
            <a:ext cx="5950376" cy="3323987"/>
          </a:xfrm>
          <a:prstGeom prst="rect">
            <a:avLst/>
          </a:prstGeom>
          <a:noFill/>
          <a:ln w="19050">
            <a:solidFill>
              <a:srgbClr val="F15929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father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morning,Amy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your mother is thin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瘦的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and look at my family photo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08856" y="147573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017909" y="275376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007490" y="40408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862958" y="467124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27210" y="53102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684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253</Words>
  <Application>Microsoft Office PowerPoint</Application>
  <PresentationFormat>自定义</PresentationFormat>
  <Paragraphs>107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359</cp:revision>
  <dcterms:created xsi:type="dcterms:W3CDTF">2020-11-06T05:24:00Z</dcterms:created>
  <dcterms:modified xsi:type="dcterms:W3CDTF">2025-06-24T02:33:45Z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